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4" r:id="rId6"/>
    <p:sldId id="263" r:id="rId7"/>
    <p:sldId id="262" r:id="rId8"/>
    <p:sldId id="260" r:id="rId9"/>
    <p:sldId id="261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80462" autoAdjust="0"/>
  </p:normalViewPr>
  <p:slideViewPr>
    <p:cSldViewPr>
      <p:cViewPr varScale="1">
        <p:scale>
          <a:sx n="59" d="100"/>
          <a:sy n="59" d="100"/>
        </p:scale>
        <p:origin x="-145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C62108-9108-4B3B-AF03-73C7D2D55814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06F003-CB96-4B51-8A2E-25DD96A5C1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5748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06F003-CB96-4B51-8A2E-25DD96A5C16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5578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06F003-CB96-4B51-8A2E-25DD96A5C16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6119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2916C-E8D1-45A8-BE52-16D5968A9831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76D9-9FCF-4F4D-8B9C-8DA6914584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2916C-E8D1-45A8-BE52-16D5968A9831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76D9-9FCF-4F4D-8B9C-8DA6914584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2916C-E8D1-45A8-BE52-16D5968A9831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76D9-9FCF-4F4D-8B9C-8DA6914584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2916C-E8D1-45A8-BE52-16D5968A9831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76D9-9FCF-4F4D-8B9C-8DA6914584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2916C-E8D1-45A8-BE52-16D5968A9831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76D9-9FCF-4F4D-8B9C-8DA6914584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2916C-E8D1-45A8-BE52-16D5968A9831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76D9-9FCF-4F4D-8B9C-8DA69145841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2916C-E8D1-45A8-BE52-16D5968A9831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76D9-9FCF-4F4D-8B9C-8DA6914584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2916C-E8D1-45A8-BE52-16D5968A9831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76D9-9FCF-4F4D-8B9C-8DA6914584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2916C-E8D1-45A8-BE52-16D5968A9831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76D9-9FCF-4F4D-8B9C-8DA6914584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2916C-E8D1-45A8-BE52-16D5968A9831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C8D76D9-9FCF-4F4D-8B9C-8DA6914584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2916C-E8D1-45A8-BE52-16D5968A9831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76D9-9FCF-4F4D-8B9C-8DA6914584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5192916C-E8D1-45A8-BE52-16D5968A9831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9C8D76D9-9FCF-4F4D-8B9C-8DA69145841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07904" y="332656"/>
            <a:ext cx="4750296" cy="286774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Отчет работы ШКОЛЬНОГО СПОРТИВНОГО КЛУБА «Факел»</a:t>
            </a:r>
            <a:endParaRPr lang="ru-RU" sz="3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51920" y="3203574"/>
            <a:ext cx="4606280" cy="1825625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МБОУ «</a:t>
            </a:r>
            <a:r>
              <a:rPr lang="ru-RU" sz="3200" dirty="0" err="1" smtClean="0"/>
              <a:t>Бюргановская</a:t>
            </a:r>
            <a:r>
              <a:rPr lang="ru-RU" sz="3200" dirty="0" smtClean="0"/>
              <a:t> СОШ </a:t>
            </a:r>
            <a:r>
              <a:rPr lang="ru-RU" sz="3200" dirty="0" err="1" smtClean="0"/>
              <a:t>Буинского</a:t>
            </a:r>
            <a:r>
              <a:rPr lang="ru-RU" sz="3200" dirty="0" smtClean="0"/>
              <a:t> муниципального района РТ»</a:t>
            </a:r>
            <a:endParaRPr lang="ru-RU" sz="3200" dirty="0"/>
          </a:p>
        </p:txBody>
      </p:sp>
      <p:pic>
        <p:nvPicPr>
          <p:cNvPr id="1026" name="Picture 2" descr="C:\Users\Учитель\Downloads\IMG-20211223-WA00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3294366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0795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116632"/>
            <a:ext cx="7520940" cy="1150694"/>
          </a:xfrm>
        </p:spPr>
        <p:txBody>
          <a:bodyPr/>
          <a:lstStyle/>
          <a:p>
            <a:pPr algn="ctr"/>
            <a:r>
              <a:rPr lang="ru-RU" dirty="0" smtClean="0"/>
              <a:t>Быстрее, выше, сильнее- </a:t>
            </a:r>
            <a:br>
              <a:rPr lang="ru-RU" dirty="0" smtClean="0"/>
            </a:br>
            <a:r>
              <a:rPr lang="ru-RU" dirty="0" smtClean="0"/>
              <a:t>вот наш девиз!!!!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1124744"/>
            <a:ext cx="2844084" cy="819552"/>
          </a:xfrm>
        </p:spPr>
        <p:txBody>
          <a:bodyPr/>
          <a:lstStyle/>
          <a:p>
            <a:pPr algn="ctr"/>
            <a:r>
              <a:rPr lang="ru-RU" b="1" dirty="0" smtClean="0"/>
              <a:t>мы играем в регби</a:t>
            </a:r>
            <a:endParaRPr lang="ru-RU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96589" y="1097279"/>
            <a:ext cx="3103827" cy="1244867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Мы любим        футбол</a:t>
            </a:r>
            <a:endParaRPr lang="ru-RU" sz="2000" b="1" dirty="0"/>
          </a:p>
        </p:txBody>
      </p:sp>
      <p:pic>
        <p:nvPicPr>
          <p:cNvPr id="11266" name="Picture 2" descr="C:\Users\Учитель\Downloads\IMG-20210526-WA001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" y="2055812"/>
            <a:ext cx="3200400" cy="24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Учитель\Downloads\IMG-20210814-WA0008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4905" y="2492896"/>
            <a:ext cx="4989095" cy="3011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777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Учитель\Downloads\IMG-20211222-WA002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0" y="2852936"/>
            <a:ext cx="4402933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Учитель\Downloads\IMG-20211222-WA0022 (1)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04" r="6316"/>
          <a:stretch/>
        </p:blipFill>
        <p:spPr bwMode="auto">
          <a:xfrm>
            <a:off x="179512" y="2132856"/>
            <a:ext cx="4191814" cy="280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010552"/>
          </a:xfrm>
        </p:spPr>
        <p:txBody>
          <a:bodyPr>
            <a:normAutofit/>
          </a:bodyPr>
          <a:lstStyle/>
          <a:p>
            <a:r>
              <a:rPr lang="ru-RU" dirty="0" smtClean="0"/>
              <a:t>Молодежная Спартакиада среди школьников и студентов </a:t>
            </a:r>
            <a:r>
              <a:rPr lang="ru-RU" dirty="0" err="1" smtClean="0"/>
              <a:t>Буинского</a:t>
            </a:r>
            <a:r>
              <a:rPr lang="ru-RU" dirty="0" smtClean="0"/>
              <a:t> МР РТ «Родина без </a:t>
            </a:r>
            <a:r>
              <a:rPr lang="ru-RU" dirty="0" err="1" smtClean="0"/>
              <a:t>грацни</a:t>
            </a:r>
            <a:r>
              <a:rPr lang="ru-RU" dirty="0" smtClean="0"/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8875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«Осенний кросс»</a:t>
            </a:r>
            <a:endParaRPr lang="ru-RU" dirty="0"/>
          </a:p>
        </p:txBody>
      </p:sp>
      <p:pic>
        <p:nvPicPr>
          <p:cNvPr id="3074" name="Picture 2" descr="C:\Users\Учитель\Desktop\Transcend\осенний кросс 2016\IMG-20160919-WA001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96752"/>
            <a:ext cx="7350763" cy="4129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832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Учитель\Desktop\Transcend\осенний кросс 2016\IMG-20160919-WA0010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404664"/>
            <a:ext cx="3915363" cy="255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Учитель\Downloads\IMG-20210918-WA00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449" y="168824"/>
            <a:ext cx="4335342" cy="5780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Учитель\Downloads\IMG-20210918-WA00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075294"/>
            <a:ext cx="3456384" cy="3449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49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764704"/>
            <a:ext cx="7520940" cy="548640"/>
          </a:xfrm>
        </p:spPr>
        <p:txBody>
          <a:bodyPr/>
          <a:lstStyle/>
          <a:p>
            <a:pPr algn="ctr"/>
            <a:r>
              <a:rPr lang="ru-RU" dirty="0" smtClean="0"/>
              <a:t>Соревнования по волейболу </a:t>
            </a:r>
            <a:br>
              <a:rPr lang="ru-RU" dirty="0" smtClean="0"/>
            </a:br>
            <a:r>
              <a:rPr lang="ru-RU" dirty="0" smtClean="0"/>
              <a:t>3 </a:t>
            </a:r>
            <a:r>
              <a:rPr lang="ru-RU" dirty="0" smtClean="0"/>
              <a:t>место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59324" y="1902605"/>
            <a:ext cx="3200400" cy="233143"/>
          </a:xfrm>
        </p:spPr>
        <p:txBody>
          <a:bodyPr>
            <a:normAutofit fontScale="77500" lnSpcReduction="20000"/>
          </a:bodyPr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00016" y="2133599"/>
            <a:ext cx="3200400" cy="144379"/>
          </a:xfrm>
        </p:spPr>
        <p:txBody>
          <a:bodyPr>
            <a:normAutofit fontScale="25000" lnSpcReduction="20000"/>
          </a:bodyPr>
          <a:lstStyle/>
          <a:p>
            <a:endParaRPr lang="ru-RU"/>
          </a:p>
        </p:txBody>
      </p:sp>
      <p:pic>
        <p:nvPicPr>
          <p:cNvPr id="10242" name="Picture 2" descr="C:\Users\Учитель\Downloads\20210312_1247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32" y="1379620"/>
            <a:ext cx="3466909" cy="2582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Учитель\Downloads\IMG-20210312-WA0028.jpeg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987"/>
          <a:stretch/>
        </p:blipFill>
        <p:spPr bwMode="auto">
          <a:xfrm>
            <a:off x="3779912" y="2924944"/>
            <a:ext cx="5133546" cy="3756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2399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55576" y="332656"/>
            <a:ext cx="7520940" cy="934670"/>
          </a:xfrm>
        </p:spPr>
        <p:txBody>
          <a:bodyPr/>
          <a:lstStyle/>
          <a:p>
            <a:pPr algn="ctr"/>
            <a:r>
              <a:rPr lang="ru-RU" dirty="0" smtClean="0"/>
              <a:t>Соревнования «Настольный Теннис» </a:t>
            </a: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>2 </a:t>
            </a:r>
            <a:r>
              <a:rPr lang="ru-RU" dirty="0" smtClean="0"/>
              <a:t>место</a:t>
            </a:r>
            <a:endParaRPr lang="ru-RU" dirty="0"/>
          </a:p>
        </p:txBody>
      </p:sp>
      <p:pic>
        <p:nvPicPr>
          <p:cNvPr id="9218" name="Picture 2" descr="C:\Users\Учитель\Downloads\IMG-20211221-WA0024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08720"/>
            <a:ext cx="3200400" cy="2618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Учитель\Downloads\IMG-20211221-WA0032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140968"/>
            <a:ext cx="5325979" cy="3301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528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СОРЕВНОВАНИЯ </a:t>
            </a:r>
            <a:br>
              <a:rPr lang="ru-RU" dirty="0" smtClean="0"/>
            </a:br>
            <a:r>
              <a:rPr lang="ru-RU" dirty="0" smtClean="0"/>
              <a:t>«НАРОДНЫЕ  ЗАБАВЫ»</a:t>
            </a:r>
            <a:endParaRPr lang="ru-RU" dirty="0"/>
          </a:p>
        </p:txBody>
      </p:sp>
      <p:pic>
        <p:nvPicPr>
          <p:cNvPr id="7170" name="Picture 2" descr="C:\Users\Учитель\Desktop\фото народ забавы\фото народ забавы\DSC_016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1228" y="1052736"/>
            <a:ext cx="3672407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Учитель\Desktop\фото народ забавы\фото народ забавы\DSC_0074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556792"/>
            <a:ext cx="4044993" cy="2573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Учитель\Desktop\фото народ забавы\фото народ забавы\DSC_009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933055"/>
            <a:ext cx="3950491" cy="256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9295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9140000">
            <a:off x="-291209" y="1576102"/>
            <a:ext cx="5212080" cy="1089427"/>
          </a:xfrm>
        </p:spPr>
        <p:txBody>
          <a:bodyPr/>
          <a:lstStyle/>
          <a:p>
            <a:pPr algn="ctr"/>
            <a:r>
              <a:rPr lang="ru-RU" dirty="0" smtClean="0"/>
              <a:t>Спартакиада  РАБОТНИКОВ ОБРАЗОВАНИЯ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 rot="19140000">
            <a:off x="1012881" y="2190086"/>
            <a:ext cx="5554408" cy="885452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Быстрее.</a:t>
            </a:r>
          </a:p>
          <a:p>
            <a:r>
              <a:rPr lang="ru-RU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выше, </a:t>
            </a:r>
          </a:p>
          <a:p>
            <a:r>
              <a:rPr lang="ru-RU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сильнее</a:t>
            </a:r>
            <a:endParaRPr lang="ru-RU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146" name="Picture 2" descr="C:\Users\Учитель\Desktop\Whats App\IMG-20180207-WA002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492896"/>
            <a:ext cx="5280769" cy="368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6074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20688"/>
            <a:ext cx="7520940" cy="548640"/>
          </a:xfrm>
        </p:spPr>
        <p:txBody>
          <a:bodyPr/>
          <a:lstStyle/>
          <a:p>
            <a:pPr algn="ctr"/>
            <a:r>
              <a:rPr lang="ru-RU" dirty="0" smtClean="0"/>
              <a:t>«лыжня  Татарстана 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Учитель\Desktop\Whats App\IMG-20180120-WA001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24744"/>
            <a:ext cx="3416424" cy="3269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Учитель\Desktop\Whats App\IMG-20180120-WA002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708920"/>
            <a:ext cx="4743547" cy="3051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187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204</TotalTime>
  <Words>70</Words>
  <Application>Microsoft Office PowerPoint</Application>
  <PresentationFormat>Экран (4:3)</PresentationFormat>
  <Paragraphs>17</Paragraphs>
  <Slides>10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Углы</vt:lpstr>
      <vt:lpstr>Отчет работы ШКОЛЬНОГО СПОРТИВНОГО КЛУБА «Факел»</vt:lpstr>
      <vt:lpstr>Молодежная Спартакиада среди школьников и студентов Буинского МР РТ «Родина без грацни»</vt:lpstr>
      <vt:lpstr>«Осенний кросс»</vt:lpstr>
      <vt:lpstr>Презентация PowerPoint</vt:lpstr>
      <vt:lpstr>Соревнования по волейболу  3 место</vt:lpstr>
      <vt:lpstr>Соревнования «Настольный Теннис»  2 место</vt:lpstr>
      <vt:lpstr>СОРЕВНОВАНИЯ  «НАРОДНЫЕ  ЗАБАВЫ»</vt:lpstr>
      <vt:lpstr>Спартакиада  РАБОТНИКОВ ОБРАЗОВАНИЯ</vt:lpstr>
      <vt:lpstr>«лыжня  Татарстана »</vt:lpstr>
      <vt:lpstr>Быстрее, выше, сильнее-  вот наш девиз!!!!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работы ШКОЛЬНОГО СПОРТИВНОГО КЛУБА «Факел»</dc:title>
  <dc:creator>Учитель</dc:creator>
  <cp:lastModifiedBy>Учитель</cp:lastModifiedBy>
  <cp:revision>12</cp:revision>
  <dcterms:created xsi:type="dcterms:W3CDTF">2022-01-12T08:29:27Z</dcterms:created>
  <dcterms:modified xsi:type="dcterms:W3CDTF">2022-01-12T18:09:27Z</dcterms:modified>
</cp:coreProperties>
</file>